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sldIdLst>
    <p:sldId id="256" r:id="rId5"/>
    <p:sldId id="263" r:id="rId6"/>
    <p:sldId id="257" r:id="rId7"/>
    <p:sldId id="264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83"/>
    <p:restoredTop sz="75510"/>
  </p:normalViewPr>
  <p:slideViewPr>
    <p:cSldViewPr snapToGrid="0">
      <p:cViewPr varScale="1">
        <p:scale>
          <a:sx n="95" d="100"/>
          <a:sy n="95" d="100"/>
        </p:scale>
        <p:origin x="156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BC3AE-FF11-2E4D-86E7-6436451100C2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7ABB0-3D3E-E542-B552-9E4032218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93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7ABB0-3D3E-E542-B552-9E40322187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94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7ABB0-3D3E-E542-B552-9E40322187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67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7ABB0-3D3E-E542-B552-9E40322187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34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5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12" Type="http://schemas.openxmlformats.org/officeDocument/2006/relationships/image" Target="../media/image14.emf"/><Relationship Id="rId2" Type="http://schemas.openxmlformats.org/officeDocument/2006/relationships/image" Target="../media/image4.emf"/><Relationship Id="rId16" Type="http://schemas.openxmlformats.org/officeDocument/2006/relationships/image" Target="../media/image1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5" Type="http://schemas.openxmlformats.org/officeDocument/2006/relationships/image" Target="../media/image1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Relationship Id="rId14" Type="http://schemas.openxmlformats.org/officeDocument/2006/relationships/image" Target="../media/image16.e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18" Type="http://schemas.openxmlformats.org/officeDocument/2006/relationships/image" Target="../media/image35.emf"/><Relationship Id="rId3" Type="http://schemas.openxmlformats.org/officeDocument/2006/relationships/image" Target="../media/image20.emf"/><Relationship Id="rId21" Type="http://schemas.openxmlformats.org/officeDocument/2006/relationships/image" Target="../media/image38.emf"/><Relationship Id="rId7" Type="http://schemas.openxmlformats.org/officeDocument/2006/relationships/image" Target="../media/image24.emf"/><Relationship Id="rId12" Type="http://schemas.openxmlformats.org/officeDocument/2006/relationships/image" Target="../media/image29.emf"/><Relationship Id="rId17" Type="http://schemas.openxmlformats.org/officeDocument/2006/relationships/image" Target="../media/image34.emf"/><Relationship Id="rId2" Type="http://schemas.openxmlformats.org/officeDocument/2006/relationships/image" Target="../media/image19.emf"/><Relationship Id="rId16" Type="http://schemas.openxmlformats.org/officeDocument/2006/relationships/image" Target="../media/image33.emf"/><Relationship Id="rId20" Type="http://schemas.openxmlformats.org/officeDocument/2006/relationships/image" Target="../media/image3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24" Type="http://schemas.openxmlformats.org/officeDocument/2006/relationships/image" Target="../media/image41.emf"/><Relationship Id="rId5" Type="http://schemas.openxmlformats.org/officeDocument/2006/relationships/image" Target="../media/image22.emf"/><Relationship Id="rId15" Type="http://schemas.openxmlformats.org/officeDocument/2006/relationships/image" Target="../media/image32.emf"/><Relationship Id="rId23" Type="http://schemas.openxmlformats.org/officeDocument/2006/relationships/image" Target="../media/image40.emf"/><Relationship Id="rId10" Type="http://schemas.openxmlformats.org/officeDocument/2006/relationships/image" Target="../media/image27.emf"/><Relationship Id="rId19" Type="http://schemas.openxmlformats.org/officeDocument/2006/relationships/image" Target="../media/image36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Relationship Id="rId22" Type="http://schemas.openxmlformats.org/officeDocument/2006/relationships/image" Target="../media/image39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drawing of people and objects&#10;&#10;Description automatically generated">
            <a:extLst>
              <a:ext uri="{FF2B5EF4-FFF2-40B4-BE49-F238E27FC236}">
                <a16:creationId xmlns:a16="http://schemas.microsoft.com/office/drawing/2014/main" id="{663EDD7F-0B82-C51C-3680-61632F98B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B5A99B-290C-EB84-C143-9283C7BB8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1156" y="1773717"/>
            <a:ext cx="74696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DD4BE8-E740-1072-E5EC-BB8335469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3387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48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B886F-72A9-F985-A201-4F223466A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10194-04A1-8324-387B-160EABDB1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6" y="1678488"/>
            <a:ext cx="5386192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478D2C-E60A-656E-D55F-224A2F07F86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25228" y="1678488"/>
            <a:ext cx="5386192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88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5544855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538619"/>
            <a:ext cx="5468655" cy="5651044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4241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1145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5D4B798D-A4C8-D8D8-3420-B6DC2A443D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53316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F15EE19-55FC-39EF-3F24-108345EB3EC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55487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9712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5544855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538619"/>
            <a:ext cx="5468655" cy="5651044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3980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various symbols&#10;&#10;Description automatically generated">
            <a:extLst>
              <a:ext uri="{FF2B5EF4-FFF2-40B4-BE49-F238E27FC236}">
                <a16:creationId xmlns:a16="http://schemas.microsoft.com/office/drawing/2014/main" id="{502CAB82-8783-3F60-4083-CDDFBE47BA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5544855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1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7A5A-972F-1ABC-B0EC-B693F249C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4F9266-4CC8-F7F3-76E1-4CD39D0B4E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90394" y="1404677"/>
            <a:ext cx="1366703" cy="1611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AAFE89-79E8-5400-4AA0-5EF4F7E32A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32279" y="3133113"/>
            <a:ext cx="1748089" cy="1613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5F2D87-BCF9-38B8-EBED-20AA26256D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66661" y="3132256"/>
            <a:ext cx="2010301" cy="17043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91519F-AFC7-24C6-6C2F-05DCB1E31B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03775" y="5107858"/>
            <a:ext cx="2080225" cy="1267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F52B7C-0175-26F6-39D6-069F731945D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7808969" y="1388707"/>
            <a:ext cx="1242933" cy="1701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E9F64D-FEAD-F082-2796-EC2B22D19B8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92200" y="5105740"/>
            <a:ext cx="2076472" cy="1267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70D825-D775-4779-BDEE-0A20DD4CFAD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969989" y="3052355"/>
            <a:ext cx="1575997" cy="1591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D1222E-936F-B89A-6A8E-555F4EBCF53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673699" y="1685317"/>
            <a:ext cx="2167629" cy="1179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310F5-8634-EEC6-27BD-2C2396546CF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928823" y="1498139"/>
            <a:ext cx="1551720" cy="14781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9F8DEB-593E-FD8F-5A05-34DB640B8D8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834875" y="4843833"/>
            <a:ext cx="1422222" cy="15292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6199A8-53E8-2FCD-0581-BD76DFDB82E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642482" y="3351925"/>
            <a:ext cx="1841214" cy="11612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2CC330-C17C-A869-160C-CB8E07A4552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904546" y="4770492"/>
            <a:ext cx="1575997" cy="16107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12A81E-437E-0F59-1DCD-ED5ECC8027A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51145" y="1464056"/>
            <a:ext cx="1094775" cy="14121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5A4346-A694-54B1-F68F-357813BE528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08000" y="3429000"/>
            <a:ext cx="1865102" cy="11612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4812F3-DFBA-066E-0CB6-D05777A0469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294552" y="1549025"/>
            <a:ext cx="952897" cy="137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14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7A5A-972F-1ABC-B0EC-B693F249C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C5061F9-176A-DF1D-E0D7-2E801A754E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145" y="1509124"/>
            <a:ext cx="1468374" cy="14683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ACD425-0E16-B261-46D2-3A55FA92AA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91588" y="1509124"/>
            <a:ext cx="1000252" cy="14854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53E96F-6985-14A9-7827-0F0B3A7350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98596" y="1509124"/>
            <a:ext cx="1077468" cy="15297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0C0CF93-630A-AB1B-BF09-475ACA0DE2B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67656" y="1509124"/>
            <a:ext cx="2085950" cy="14854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C477F20-57FD-6837-AE1D-C8CA6C5F37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51145" y="3296648"/>
            <a:ext cx="1974486" cy="5451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6320EEA-76E9-95ED-0856-F3064E64FC3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91714" y="3230886"/>
            <a:ext cx="1261149" cy="13934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5C920A-729B-AEDB-1BD4-41C8D6475DA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51145" y="4143917"/>
            <a:ext cx="1974486" cy="11425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F27E8A-A109-7B1F-4D13-5089B0FA726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780559" y="4860636"/>
            <a:ext cx="1555768" cy="9193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9463D56-CDAE-B792-6DF5-EB535C2F6DB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336327" y="3296648"/>
            <a:ext cx="1540287" cy="15611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558F52-5C24-E47C-2DFC-AAAE86D1222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885824" y="3674442"/>
            <a:ext cx="1768584" cy="15010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FB1DBBF-122E-31F4-C708-8F8A9656F6C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015176" y="3230886"/>
            <a:ext cx="694129" cy="16268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ADE4F33-B499-2514-9B6C-A264A6B169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027013" y="1530201"/>
            <a:ext cx="2024627" cy="8248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DD8E859-4B42-8280-3D31-DEE36E8EC8E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092168" y="2518203"/>
            <a:ext cx="2046137" cy="102966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529386-6FE9-2169-FFE3-57491F7FE0B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550630" y="5327810"/>
            <a:ext cx="1202817" cy="11955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D93C342-B7CF-DDC3-48BE-2B9F5D5DFF9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13836" y="3711026"/>
            <a:ext cx="946646" cy="2236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2416874-1650-B6C6-F3C1-D7BFBD5CB9D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068810" y="3711026"/>
            <a:ext cx="1646997" cy="142790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91DDAD1-F47A-6AFA-896D-E447CFD6C42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828291" y="5327799"/>
            <a:ext cx="768272" cy="9079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125CE80-1164-84F1-2EDD-C29F871F6EFA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317071" y="2402009"/>
            <a:ext cx="2368458" cy="11425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10EE170-7F98-B030-60BE-CD9653058C9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3323974" y="4411639"/>
            <a:ext cx="831103" cy="6206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C21EF77-7232-C646-23A5-F0C1FFB89A8F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9005403" y="1605390"/>
            <a:ext cx="755079" cy="101089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F87E921-30C4-96F9-E9ED-D100FF3C8FFD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0062842" y="1508722"/>
            <a:ext cx="1134848" cy="84632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8746ABA-42E2-3126-E801-895F405BFDA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264218" y="3165316"/>
            <a:ext cx="512193" cy="50912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9E013D5-40C8-A9C4-84D6-C394A596CBCD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9796667" y="5696712"/>
            <a:ext cx="658924" cy="70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8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9056F8F4-7968-DCE0-6AEE-8C6C26B78A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54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F2CA22-8BEC-0CCA-46EF-F249048D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10802655" cy="824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DA45D-5174-0B71-323D-EA88C4840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145" y="1678488"/>
            <a:ext cx="10802655" cy="4498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6" name="Picture 5" descr="A black background with green and yellow text&#10;&#10;Description automatically generated">
            <a:extLst>
              <a:ext uri="{FF2B5EF4-FFF2-40B4-BE49-F238E27FC236}">
                <a16:creationId xmlns:a16="http://schemas.microsoft.com/office/drawing/2014/main" id="{ECB92F8E-C0FE-7D83-38BA-E3B89DFCF2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07192" y="5612765"/>
            <a:ext cx="2578248" cy="102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0" r:id="rId4"/>
    <p:sldLayoutId id="2147483661" r:id="rId5"/>
    <p:sldLayoutId id="2147483663" r:id="rId6"/>
    <p:sldLayoutId id="2147483664" r:id="rId7"/>
    <p:sldLayoutId id="2147483665" r:id="rId8"/>
    <p:sldLayoutId id="21474836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estetico 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B66F2-5C6F-1EAF-0CDC-21E37127FA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>
                <a:latin typeface=""/>
              </a:rPr>
              <a:t>Whose </a:t>
            </a:r>
            <a:r>
              <a:rPr lang="en-US" sz="5400" dirty="0">
                <a:latin typeface=""/>
              </a:rPr>
              <a:t>planet?</a:t>
            </a:r>
            <a:br>
              <a:rPr lang="en-US" sz="3600" dirty="0">
                <a:latin typeface=""/>
              </a:rPr>
            </a:br>
            <a:r>
              <a:rPr lang="en-US" sz="3600" dirty="0">
                <a:latin typeface=""/>
              </a:rPr>
              <a:t>What do you think about these images?</a:t>
            </a:r>
            <a:endParaRPr lang="en-US" dirty="0">
              <a:latin typeface="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7506D-DD73-6B2E-8ACC-4062D01A11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564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F1CE0-3227-7283-AE30-A8ABA9DF2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Yucky food waste or yummy dinner for worms and woodlice?</a:t>
            </a:r>
          </a:p>
        </p:txBody>
      </p:sp>
      <p:pic>
        <p:nvPicPr>
          <p:cNvPr id="6" name="Picture 5" descr="A pile of food waste&#10;&#10;Description automatically generated">
            <a:extLst>
              <a:ext uri="{FF2B5EF4-FFF2-40B4-BE49-F238E27FC236}">
                <a16:creationId xmlns:a16="http://schemas.microsoft.com/office/drawing/2014/main" id="{B0816171-B8FD-6004-FA76-C8A46262D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731" y="1182085"/>
            <a:ext cx="6735482" cy="449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13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CE6702D-A340-6F36-81BB-5FE9CE524535}"/>
              </a:ext>
            </a:extLst>
          </p:cNvPr>
          <p:cNvSpPr txBox="1"/>
          <p:nvPr/>
        </p:nvSpPr>
        <p:spPr>
          <a:xfrm>
            <a:off x="443753" y="322729"/>
            <a:ext cx="11282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"/>
              </a:rPr>
              <a:t>Is the hedgehog crossing the road or is the road crossing the hedgehog’s habitat? </a:t>
            </a:r>
          </a:p>
        </p:txBody>
      </p:sp>
      <p:pic>
        <p:nvPicPr>
          <p:cNvPr id="1026" name="Picture 2" descr="Free Animal Nature photo and picture">
            <a:extLst>
              <a:ext uri="{FF2B5EF4-FFF2-40B4-BE49-F238E27FC236}">
                <a16:creationId xmlns:a16="http://schemas.microsoft.com/office/drawing/2014/main" id="{C3E96D67-7E3D-E94F-83CC-B1C43950C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270" y="1035423"/>
            <a:ext cx="4585448" cy="458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017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CE6702D-A340-6F36-81BB-5FE9CE524535}"/>
              </a:ext>
            </a:extLst>
          </p:cNvPr>
          <p:cNvSpPr txBox="1"/>
          <p:nvPr/>
        </p:nvSpPr>
        <p:spPr>
          <a:xfrm>
            <a:off x="443753" y="322729"/>
            <a:ext cx="11282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"/>
              </a:rPr>
              <a:t>Do we help the spider find somewhere safe or do move so we are not disturbing </a:t>
            </a:r>
            <a:r>
              <a:rPr lang="en-US" sz="2400">
                <a:latin typeface=""/>
              </a:rPr>
              <a:t>the spider?</a:t>
            </a:r>
            <a:endParaRPr lang="en-US" sz="2400" dirty="0">
              <a:latin typeface=""/>
            </a:endParaRPr>
          </a:p>
        </p:txBody>
      </p:sp>
      <p:pic>
        <p:nvPicPr>
          <p:cNvPr id="5" name="Picture 4" descr="A close up of a spider&#10;&#10;Description automatically generated">
            <a:extLst>
              <a:ext uri="{FF2B5EF4-FFF2-40B4-BE49-F238E27FC236}">
                <a16:creationId xmlns:a16="http://schemas.microsoft.com/office/drawing/2014/main" id="{E1F7E7F3-A673-A2AD-9DE4-9D1106A53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070" y="1153726"/>
            <a:ext cx="6896847" cy="460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03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14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ENP">
      <a:dk1>
        <a:srgbClr val="132F1D"/>
      </a:dk1>
      <a:lt1>
        <a:srgbClr val="F9F6F1"/>
      </a:lt1>
      <a:dk2>
        <a:srgbClr val="132F1D"/>
      </a:dk2>
      <a:lt2>
        <a:srgbClr val="F9F6F1"/>
      </a:lt2>
      <a:accent1>
        <a:srgbClr val="839930"/>
      </a:accent1>
      <a:accent2>
        <a:srgbClr val="E7AE3F"/>
      </a:accent2>
      <a:accent3>
        <a:srgbClr val="BD4C19"/>
      </a:accent3>
      <a:accent4>
        <a:srgbClr val="337696"/>
      </a:accent4>
      <a:accent5>
        <a:srgbClr val="335945"/>
      </a:accent5>
      <a:accent6>
        <a:srgbClr val="935528"/>
      </a:accent6>
      <a:hlink>
        <a:srgbClr val="335945"/>
      </a:hlink>
      <a:folHlink>
        <a:srgbClr val="83993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NP Powerpoint Template" id="{B0402084-ADD2-4940-8158-53B78EA9ADF0}" vid="{106AF8D8-ED3D-6241-AC88-8012EBF16A37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65D94F0762894DBFBF8132F36DD753" ma:contentTypeVersion="14" ma:contentTypeDescription="Create a new document." ma:contentTypeScope="" ma:versionID="6e0761fb5403073ed6c9e0230868e940">
  <xsd:schema xmlns:xsd="http://www.w3.org/2001/XMLSchema" xmlns:xs="http://www.w3.org/2001/XMLSchema" xmlns:p="http://schemas.microsoft.com/office/2006/metadata/properties" xmlns:ns2="01a464aa-a786-405b-bb6b-b90e04698418" xmlns:ns3="37c47d49-5c3e-4564-83ee-3a7de24ace65" targetNamespace="http://schemas.microsoft.com/office/2006/metadata/properties" ma:root="true" ma:fieldsID="4c3c2815ddce23b600af5000d2f90e71" ns2:_="" ns3:_="">
    <xsd:import namespace="01a464aa-a786-405b-bb6b-b90e04698418"/>
    <xsd:import namespace="37c47d49-5c3e-4564-83ee-3a7de24ace6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a464aa-a786-405b-bb6b-b90e046984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5ba91ac-8f10-4fd1-a0bc-b6f7c7ddcd58}" ma:internalName="TaxCatchAll" ma:showField="CatchAllData" ma:web="01a464aa-a786-405b-bb6b-b90e046984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c47d49-5c3e-4564-83ee-3a7de24ace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c631306-648b-4820-82d0-96e9415871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1a464aa-a786-405b-bb6b-b90e04698418">
      <UserInfo>
        <DisplayName>Theodore Blossom</DisplayName>
        <AccountId>258</AccountId>
        <AccountType/>
      </UserInfo>
    </SharedWithUsers>
    <lcf76f155ced4ddcb4097134ff3c332f xmlns="37c47d49-5c3e-4564-83ee-3a7de24ace65">
      <Terms xmlns="http://schemas.microsoft.com/office/infopath/2007/PartnerControls"/>
    </lcf76f155ced4ddcb4097134ff3c332f>
    <TaxCatchAll xmlns="01a464aa-a786-405b-bb6b-b90e04698418" xsi:nil="true"/>
  </documentManagement>
</p:properties>
</file>

<file path=customXml/itemProps1.xml><?xml version="1.0" encoding="utf-8"?>
<ds:datastoreItem xmlns:ds="http://schemas.openxmlformats.org/officeDocument/2006/customXml" ds:itemID="{8D90F468-FA14-4B99-86F5-C48C8D8296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a464aa-a786-405b-bb6b-b90e04698418"/>
    <ds:schemaRef ds:uri="37c47d49-5c3e-4564-83ee-3a7de24ace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A1ED8E-D7EF-489D-81FA-A9A8FF659F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F84AF2-4E7C-447D-8002-530FD1DD6538}">
  <ds:schemaRefs>
    <ds:schemaRef ds:uri="http://purl.org/dc/dcmitype/"/>
    <ds:schemaRef ds:uri="37c47d49-5c3e-4564-83ee-3a7de24ace65"/>
    <ds:schemaRef ds:uri="http://www.w3.org/XML/1998/namespace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01a464aa-a786-405b-bb6b-b90e0469841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</TotalTime>
  <Words>60</Words>
  <Application>Microsoft Macintosh PowerPoint</Application>
  <PresentationFormat>Widescreen</PresentationFormat>
  <Paragraphs>7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Aestetico Bold</vt:lpstr>
      <vt:lpstr>Arial</vt:lpstr>
      <vt:lpstr>Calibri</vt:lpstr>
      <vt:lpstr>Office Theme</vt:lpstr>
      <vt:lpstr>Whose planet? What do you think about these images?</vt:lpstr>
      <vt:lpstr>Yucky food waste or yummy dinner for worms and woodlice?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Lamont</dc:creator>
  <cp:lastModifiedBy>Amy Strachan</cp:lastModifiedBy>
  <cp:revision>8</cp:revision>
  <dcterms:created xsi:type="dcterms:W3CDTF">2023-07-13T13:06:36Z</dcterms:created>
  <dcterms:modified xsi:type="dcterms:W3CDTF">2023-12-11T11:44:09Z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0x010100A965D94F0762894DBFBF8132F36DD753</vt:lpwstr>
  </property>
  <property fmtid="{D5CDD505-2E9C-101B-9397-08002B2CF9AE}" pid="3" name="MediaServiceImageTags">
    <vt:lpwstr/>
  </property>
  <property fmtid="{D5CDD505-2E9C-101B-9397-08002B2CF9AE}" pid="4" name="NXPowerLiteLastOptimized">
    <vt:lpwstr>41555180</vt:lpwstr>
  </property>
  <property fmtid="{D5CDD505-2E9C-101B-9397-08002B2CF9AE}" pid="5" name="NXPowerLiteSettings">
    <vt:lpwstr>F7000400038000</vt:lpwstr>
  </property>
  <property fmtid="{D5CDD505-2E9C-101B-9397-08002B2CF9AE}" pid="6" name="NXPowerLiteVersion">
    <vt:lpwstr>S10.0.0</vt:lpwstr>
  </property>
</Properties>
</file>